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1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D5FF8-C9A4-9CE4-8740-088A7B1500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5A87CF-0FD2-D8FE-15CD-6280A7F158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464B15-C9AB-173F-C64E-2A1329BB2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5BD8F-6FCD-414B-A8C6-ED41539D6892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A6C95D-AE18-9CB9-4F0E-0DFA0DA38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70CB3A-7DC0-6DDE-624D-3F27BF6C0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4F4D0-868B-4950-9FB9-23CFC9CB1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62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72384-1E23-B3C6-C72B-D86E11F8B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28F5D-50B4-ACA4-BCB2-C35003E65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CB574C-09ED-BA28-8179-94D2152A0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5BD8F-6FCD-414B-A8C6-ED41539D6892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327167-5005-E933-2B57-BC3D6930F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767B5-0046-0431-DF30-AC21AD233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4F4D0-868B-4950-9FB9-23CFC9CB1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331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069509-3706-C70F-1376-60417CA5CC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EFFE1B-9B44-63BC-87E7-8B602ED1FE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4F0A9B-224F-B490-652D-5519152EB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5BD8F-6FCD-414B-A8C6-ED41539D6892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016B23-1D71-D354-DC92-0D87BBF8F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B903D-C438-559E-9BC8-192F734F7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4F4D0-868B-4950-9FB9-23CFC9CB1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598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7C429-BBD8-019E-1269-E546F0663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4B3227-497A-C3CA-5084-B9944B8F7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9B26E0-31AE-D455-EFF2-734581FFD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5BD8F-6FCD-414B-A8C6-ED41539D6892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0B19F-97C8-F67D-04FC-AF4B00220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3CD35-A6AC-04C9-FCED-CEFCE48AE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4F4D0-868B-4950-9FB9-23CFC9CB1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017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71993-B38E-1555-1A16-E4608D8B0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257960-1230-CC1D-E5C0-3413A1D9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6BADC-BB4D-F3D6-8CD0-EFC9370F3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5BD8F-6FCD-414B-A8C6-ED41539D6892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C9328D-1F23-BDEC-79F3-F4148D1AC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61CF7-32B7-21BD-4CB2-AC53981FF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4F4D0-868B-4950-9FB9-23CFC9CB1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266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097C9-87BB-D86E-5566-2093FE6C6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D47F4-40A1-DAB1-EB29-B87A42CDFB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4DCF5B-F896-07D6-BAF2-7074F3C1F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D4645A-C246-48B9-7D5C-283734BC2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5BD8F-6FCD-414B-A8C6-ED41539D6892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88BFCC-53D1-8C1D-BC39-87FFE5F09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7B80B6-EBAA-9EFD-51DB-52C3798BD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4F4D0-868B-4950-9FB9-23CFC9CB1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235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E4583-30B2-0890-4030-0F28B8715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8E4136-2CB6-2354-9468-8CD5CE491E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4FB90A-FB9D-9EEF-9758-4BA4555B38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80019C-498C-44D9-A6EA-C8C094C0B6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25B01C-8F3D-39DE-5C71-B5A8498196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D82392-D1E8-FCC6-A8AC-A0CD0804E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5BD8F-6FCD-414B-A8C6-ED41539D6892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0917DD-763D-EA4B-1D5B-F04BA2CF0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0E6933-0018-CFB0-7518-CC027B79A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4F4D0-868B-4950-9FB9-23CFC9CB1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127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26EFA-23AA-BF95-59D8-5347C94C8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1F10A4-1FC6-5154-8E6F-5A66DDC3D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5BD8F-6FCD-414B-A8C6-ED41539D6892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6DFFEB-B53C-4D38-4979-1A98ED64D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93BE39-A8E8-5459-26F6-DBE1A25B3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4F4D0-868B-4950-9FB9-23CFC9CB1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423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2BFF17-48A6-F2F6-9C26-207B5D4C5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5BD8F-6FCD-414B-A8C6-ED41539D6892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F44740-46F4-3498-56D2-72C386A1C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90E19-F385-5CA1-5E10-DBF290E98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4F4D0-868B-4950-9FB9-23CFC9CB1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29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77C27-CC43-3FEA-53C0-6BCA96368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079EB-1A8F-47EE-5A5B-6DD695EEC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E34640-AF27-63C0-543F-48EF97C131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4EB014-CABD-413E-0C91-F5FB26E9F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5BD8F-6FCD-414B-A8C6-ED41539D6892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3EF029-FC97-0EC1-B2B4-5EFC31169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CF2FA2-500D-7151-9398-AD9AAF0EC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4F4D0-868B-4950-9FB9-23CFC9CB1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68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8B375-ADCB-BE40-56ED-1C95AF7E8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8800AF-2DCE-3265-0EE9-E96447EB96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185AF6-EE61-993F-10B6-28DEF17AF6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FC21ED-192E-76A6-9B24-839DE50EF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5BD8F-6FCD-414B-A8C6-ED41539D6892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C35E1F-B439-D6C2-EBB0-C4DB3054A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A15768-63F6-6E25-F8DC-32B07846E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4F4D0-868B-4950-9FB9-23CFC9CB1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919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E250CA-D99B-F9F5-4FB8-B2B472D3D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055077-FECD-3EDC-A1D3-698911418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83521-9515-BBBF-EAE2-E963FFD6E3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55BD8F-6FCD-414B-A8C6-ED41539D6892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9787E2-2349-1926-46B5-4B0B62F3D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6544C-A727-145B-D500-8064BA92F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04F4D0-868B-4950-9FB9-23CFC9CB1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032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2">
            <a:extLst>
              <a:ext uri="{FF2B5EF4-FFF2-40B4-BE49-F238E27FC236}">
                <a16:creationId xmlns:a16="http://schemas.microsoft.com/office/drawing/2014/main" id="{6BE453FC-4171-5D4D-13A2-4C55631F2F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</a:blip>
            <a:stretch>
              <a:fillRect/>
            </a:stretch>
          </a:blipFill>
        </p:spPr>
        <p:txBody>
          <a:bodyPr/>
          <a:lstStyle/>
          <a:p>
            <a:endParaRPr lang="en-PH" sz="1200" dirty="0"/>
          </a:p>
        </p:txBody>
      </p:sp>
      <p:sp>
        <p:nvSpPr>
          <p:cNvPr id="15" name="Freeform 3">
            <a:extLst>
              <a:ext uri="{FF2B5EF4-FFF2-40B4-BE49-F238E27FC236}">
                <a16:creationId xmlns:a16="http://schemas.microsoft.com/office/drawing/2014/main" id="{81C66422-4C22-760F-AF98-B1BB6EC2B355}"/>
              </a:ext>
            </a:extLst>
          </p:cNvPr>
          <p:cNvSpPr/>
          <p:nvPr/>
        </p:nvSpPr>
        <p:spPr>
          <a:xfrm>
            <a:off x="924032" y="1767505"/>
            <a:ext cx="10343938" cy="3322990"/>
          </a:xfrm>
          <a:custGeom>
            <a:avLst/>
            <a:gdLst/>
            <a:ahLst/>
            <a:cxnLst/>
            <a:rect l="l" t="t" r="r" b="b"/>
            <a:pathLst>
              <a:path w="15515907" h="4984485">
                <a:moveTo>
                  <a:pt x="0" y="0"/>
                </a:moveTo>
                <a:lnTo>
                  <a:pt x="15515906" y="0"/>
                </a:lnTo>
                <a:lnTo>
                  <a:pt x="15515906" y="4984486"/>
                </a:lnTo>
                <a:lnTo>
                  <a:pt x="0" y="49844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H" sz="1200" dirty="0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3B49BF48-892B-6360-247C-56D631240C0F}"/>
              </a:ext>
            </a:extLst>
          </p:cNvPr>
          <p:cNvSpPr/>
          <p:nvPr/>
        </p:nvSpPr>
        <p:spPr>
          <a:xfrm>
            <a:off x="4450562" y="4173740"/>
            <a:ext cx="501809" cy="863328"/>
          </a:xfrm>
          <a:custGeom>
            <a:avLst/>
            <a:gdLst/>
            <a:ahLst/>
            <a:cxnLst/>
            <a:rect l="l" t="t" r="r" b="b"/>
            <a:pathLst>
              <a:path w="752714" h="1294992">
                <a:moveTo>
                  <a:pt x="0" y="0"/>
                </a:moveTo>
                <a:lnTo>
                  <a:pt x="752714" y="0"/>
                </a:lnTo>
                <a:lnTo>
                  <a:pt x="752714" y="1294992"/>
                </a:lnTo>
                <a:lnTo>
                  <a:pt x="0" y="1294992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H" sz="1200" dirty="0"/>
          </a:p>
        </p:txBody>
      </p:sp>
      <p:sp>
        <p:nvSpPr>
          <p:cNvPr id="17" name="Freeform 7">
            <a:extLst>
              <a:ext uri="{FF2B5EF4-FFF2-40B4-BE49-F238E27FC236}">
                <a16:creationId xmlns:a16="http://schemas.microsoft.com/office/drawing/2014/main" id="{CA983509-E44B-AFC1-1D65-A9420D19E810}"/>
              </a:ext>
            </a:extLst>
          </p:cNvPr>
          <p:cNvSpPr/>
          <p:nvPr/>
        </p:nvSpPr>
        <p:spPr>
          <a:xfrm>
            <a:off x="9136875" y="0"/>
            <a:ext cx="3067706" cy="2436565"/>
          </a:xfrm>
          <a:custGeom>
            <a:avLst/>
            <a:gdLst/>
            <a:ahLst/>
            <a:cxnLst/>
            <a:rect l="l" t="t" r="r" b="b"/>
            <a:pathLst>
              <a:path w="5772408" h="5058729">
                <a:moveTo>
                  <a:pt x="0" y="0"/>
                </a:moveTo>
                <a:lnTo>
                  <a:pt x="5772409" y="0"/>
                </a:lnTo>
                <a:lnTo>
                  <a:pt x="5772409" y="5058729"/>
                </a:lnTo>
                <a:lnTo>
                  <a:pt x="0" y="5058729"/>
                </a:lnTo>
                <a:lnTo>
                  <a:pt x="0" y="0"/>
                </a:lnTo>
                <a:close/>
              </a:path>
            </a:pathLst>
          </a:custGeom>
          <a:blipFill>
            <a:blip r:embed="rId6" cstate="print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H" sz="1200" dirty="0"/>
          </a:p>
        </p:txBody>
      </p:sp>
      <p:sp>
        <p:nvSpPr>
          <p:cNvPr id="18" name="Freeform 11">
            <a:extLst>
              <a:ext uri="{FF2B5EF4-FFF2-40B4-BE49-F238E27FC236}">
                <a16:creationId xmlns:a16="http://schemas.microsoft.com/office/drawing/2014/main" id="{C3D24412-C02F-A5A2-FCF3-0D34045A90E9}"/>
              </a:ext>
            </a:extLst>
          </p:cNvPr>
          <p:cNvSpPr/>
          <p:nvPr/>
        </p:nvSpPr>
        <p:spPr>
          <a:xfrm>
            <a:off x="-23105" y="1457039"/>
            <a:ext cx="12192001" cy="5400961"/>
          </a:xfrm>
          <a:custGeom>
            <a:avLst/>
            <a:gdLst/>
            <a:ahLst/>
            <a:cxnLst/>
            <a:rect l="l" t="t" r="r" b="b"/>
            <a:pathLst>
              <a:path w="20716992" h="10462081">
                <a:moveTo>
                  <a:pt x="0" y="0"/>
                </a:moveTo>
                <a:lnTo>
                  <a:pt x="20716992" y="0"/>
                </a:lnTo>
                <a:lnTo>
                  <a:pt x="20716992" y="10462081"/>
                </a:lnTo>
                <a:lnTo>
                  <a:pt x="0" y="1046208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PH" sz="1200" dirty="0"/>
          </a:p>
        </p:txBody>
      </p:sp>
      <p:sp>
        <p:nvSpPr>
          <p:cNvPr id="19" name="Freeform 8">
            <a:extLst>
              <a:ext uri="{FF2B5EF4-FFF2-40B4-BE49-F238E27FC236}">
                <a16:creationId xmlns:a16="http://schemas.microsoft.com/office/drawing/2014/main" id="{CC50D431-8D4F-80E8-6C72-68EB89A3B66F}"/>
              </a:ext>
            </a:extLst>
          </p:cNvPr>
          <p:cNvSpPr/>
          <p:nvPr/>
        </p:nvSpPr>
        <p:spPr>
          <a:xfrm>
            <a:off x="-23105" y="8336"/>
            <a:ext cx="2765506" cy="2300377"/>
          </a:xfrm>
          <a:custGeom>
            <a:avLst/>
            <a:gdLst/>
            <a:ahLst/>
            <a:cxnLst/>
            <a:rect l="l" t="t" r="r" b="b"/>
            <a:pathLst>
              <a:path w="4695311" h="4114800">
                <a:moveTo>
                  <a:pt x="0" y="0"/>
                </a:moveTo>
                <a:lnTo>
                  <a:pt x="4695311" y="0"/>
                </a:lnTo>
                <a:lnTo>
                  <a:pt x="469531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 cstate="print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H" sz="1200" dirty="0"/>
          </a:p>
        </p:txBody>
      </p:sp>
      <p:sp>
        <p:nvSpPr>
          <p:cNvPr id="20" name="Freeform 9">
            <a:extLst>
              <a:ext uri="{FF2B5EF4-FFF2-40B4-BE49-F238E27FC236}">
                <a16:creationId xmlns:a16="http://schemas.microsoft.com/office/drawing/2014/main" id="{522A377C-244E-21A8-1864-EF1D12704A57}"/>
              </a:ext>
            </a:extLst>
          </p:cNvPr>
          <p:cNvSpPr/>
          <p:nvPr/>
        </p:nvSpPr>
        <p:spPr>
          <a:xfrm>
            <a:off x="7374414" y="0"/>
            <a:ext cx="1762461" cy="1544557"/>
          </a:xfrm>
          <a:custGeom>
            <a:avLst/>
            <a:gdLst/>
            <a:ahLst/>
            <a:cxnLst/>
            <a:rect l="l" t="t" r="r" b="b"/>
            <a:pathLst>
              <a:path w="2643692" h="2316835">
                <a:moveTo>
                  <a:pt x="0" y="0"/>
                </a:moveTo>
                <a:lnTo>
                  <a:pt x="2643692" y="0"/>
                </a:lnTo>
                <a:lnTo>
                  <a:pt x="2643692" y="2316835"/>
                </a:lnTo>
                <a:lnTo>
                  <a:pt x="0" y="2316835"/>
                </a:lnTo>
                <a:lnTo>
                  <a:pt x="0" y="0"/>
                </a:lnTo>
                <a:close/>
              </a:path>
            </a:pathLst>
          </a:custGeom>
          <a:blipFill>
            <a:blip r:embed="rId6" cstate="print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H" sz="1200" dirty="0"/>
          </a:p>
        </p:txBody>
      </p:sp>
      <p:sp>
        <p:nvSpPr>
          <p:cNvPr id="21" name="Freeform 10">
            <a:extLst>
              <a:ext uri="{FF2B5EF4-FFF2-40B4-BE49-F238E27FC236}">
                <a16:creationId xmlns:a16="http://schemas.microsoft.com/office/drawing/2014/main" id="{D4FD9756-8565-CED9-A7F5-9B72509EE6C0}"/>
              </a:ext>
            </a:extLst>
          </p:cNvPr>
          <p:cNvSpPr/>
          <p:nvPr/>
        </p:nvSpPr>
        <p:spPr>
          <a:xfrm>
            <a:off x="10601429" y="-45054"/>
            <a:ext cx="1590571" cy="2891409"/>
          </a:xfrm>
          <a:custGeom>
            <a:avLst/>
            <a:gdLst/>
            <a:ahLst/>
            <a:cxnLst/>
            <a:rect l="l" t="t" r="r" b="b"/>
            <a:pathLst>
              <a:path w="2385856" h="4337114">
                <a:moveTo>
                  <a:pt x="0" y="0"/>
                </a:moveTo>
                <a:lnTo>
                  <a:pt x="2385856" y="0"/>
                </a:lnTo>
                <a:lnTo>
                  <a:pt x="2385856" y="4337114"/>
                </a:lnTo>
                <a:lnTo>
                  <a:pt x="0" y="4337114"/>
                </a:lnTo>
                <a:lnTo>
                  <a:pt x="0" y="0"/>
                </a:lnTo>
                <a:close/>
              </a:path>
            </a:pathLst>
          </a:custGeom>
          <a:blipFill>
            <a:blip r:embed="rId9" cstate="print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H" sz="1200" dirty="0"/>
          </a:p>
        </p:txBody>
      </p:sp>
      <p:sp>
        <p:nvSpPr>
          <p:cNvPr id="22" name="TextBox 4">
            <a:extLst>
              <a:ext uri="{FF2B5EF4-FFF2-40B4-BE49-F238E27FC236}">
                <a16:creationId xmlns:a16="http://schemas.microsoft.com/office/drawing/2014/main" id="{3ED73886-2994-39E4-39D2-E18F0C2DB188}"/>
              </a:ext>
            </a:extLst>
          </p:cNvPr>
          <p:cNvSpPr txBox="1"/>
          <p:nvPr/>
        </p:nvSpPr>
        <p:spPr>
          <a:xfrm>
            <a:off x="2067593" y="1769852"/>
            <a:ext cx="8412119" cy="1218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48"/>
              </a:lnSpc>
            </a:pPr>
            <a:r>
              <a:rPr lang="en-US" sz="8800" b="1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latin typeface="Comic Sans MS" panose="030F0702030302020204" pitchFamily="66" charset="0"/>
                <a:ea typeface="Comic Sans Bold"/>
                <a:cs typeface="Comic Sans Bold"/>
                <a:sym typeface="Comic Sans Bold"/>
              </a:rPr>
              <a:t>Are you ready</a:t>
            </a:r>
          </a:p>
        </p:txBody>
      </p:sp>
      <p:sp>
        <p:nvSpPr>
          <p:cNvPr id="23" name="TextBox 4">
            <a:extLst>
              <a:ext uri="{FF2B5EF4-FFF2-40B4-BE49-F238E27FC236}">
                <a16:creationId xmlns:a16="http://schemas.microsoft.com/office/drawing/2014/main" id="{42D00A9B-7C98-A4C3-0E98-EEC8BFB15FFE}"/>
              </a:ext>
            </a:extLst>
          </p:cNvPr>
          <p:cNvSpPr txBox="1"/>
          <p:nvPr/>
        </p:nvSpPr>
        <p:spPr>
          <a:xfrm>
            <a:off x="1901493" y="2920436"/>
            <a:ext cx="8412119" cy="2436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48"/>
              </a:lnSpc>
            </a:pPr>
            <a:r>
              <a:rPr lang="en-US" sz="8800" b="1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latin typeface="Comic Sans MS" panose="030F0702030302020204" pitchFamily="66" charset="0"/>
                <a:ea typeface="Comic Sans Bold"/>
                <a:cs typeface="Comic Sans Bold"/>
                <a:sym typeface="Comic Sans Bold"/>
              </a:rPr>
              <a:t>for class?</a:t>
            </a:r>
          </a:p>
          <a:p>
            <a:pPr algn="ctr">
              <a:lnSpc>
                <a:spcPts val="9548"/>
              </a:lnSpc>
            </a:pPr>
            <a:endParaRPr lang="en-US" sz="8800" b="1" dirty="0">
              <a:ln>
                <a:solidFill>
                  <a:sysClr val="windowText" lastClr="000000"/>
                </a:solidFill>
              </a:ln>
              <a:solidFill>
                <a:srgbClr val="FFFFFF"/>
              </a:solidFill>
              <a:latin typeface="Comic Sans MS" panose="030F0702030302020204" pitchFamily="66" charset="0"/>
              <a:ea typeface="Comic Sans Bold"/>
              <a:cs typeface="Comic Sans Bold"/>
              <a:sym typeface="Comic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1996541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0" presetClass="path" presetSubtype="0" repeatCount="indefinite" accel="50000" decel="5000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77 -0.16667 L 0.0677 -0.16667 C 0.06471 -0.15255 0.06276 -0.13773 0.0582 -0.12408 C 0.04974 -0.09815 0.03398 -0.06621 0.0177 -0.0544 C -0.00248 -0.03866 -0.06003 -0.02292 -0.07722 -0.01852 C -0.12722 -0.00811 -0.22019 0.00764 -0.27696 0.01273 C -0.30248 0.01458 -0.32787 0.01458 -0.353 0.0162 C -0.428 0.01435 -0.50248 0.01435 -0.57709 0.00902 C -0.65417 0.00347 -0.70638 -0.00741 -0.77592 -0.02014 C -0.78321 -0.02431 -0.79063 -0.02732 -0.79779 -0.03125 C -0.81732 -0.04352 -0.79935 -0.03403 -0.80925 -0.04445 C -0.81081 -0.0463 -0.81276 -0.04699 -0.81446 -0.04861 C -0.82579 -0.0588 -0.81316 -0.05 -0.82592 -0.05741 C -0.82058 -0.05 -0.81537 -0.04167 -0.80925 -0.03565 C -0.78516 -0.0125 -0.74519 0.00764 -0.72071 0.01458 C -0.69636 0.02199 -0.67149 0.02222 -0.64675 0.02569 C -0.54414 0.04051 -0.58568 0.03634 -0.48321 0.03889 C -0.27331 0.03148 -0.38763 0.03935 -0.24167 0.02361 C -0.22305 0.02199 -0.20417 0.02152 -0.18555 0.01875 C -0.14414 0.0118 -0.103 0.00185 -0.06159 -0.00417 L -0.03217 -0.00787 C -0.02123 -0.00973 -0.00092 -0.01366 0.01015 -0.01528 C 0.01445 -0.01551 0.02708 -0.01991 0.02291 -0.01852 C -0.06381 -0.00255 0.03007 -0.01389 -0.10013 3.33333E-6 L -0.29063 0.01875 L -0.59883 0.01064 C -0.62579 0.01018 -0.65235 0.00995 -0.6793 0.0074 C -0.70248 0.00486 -0.72566 -0.00116 -0.74883 -0.00417 C -0.76719 -0.00695 -0.78568 -0.00741 -0.80404 -0.00973 C -0.82162 -0.01528 -0.83789 -0.01991 -0.85508 -0.02824 C -0.85769 -0.02986 -0.86498 -0.03403 -0.86237 -0.03311 C -0.83256 -0.02986 -0.81355 -0.0169 -0.78321 -0.00741 C -0.73607 0.00625 -0.68933 0.02361 -0.64154 0.02939 C -0.54193 0.04097 -0.59089 0.03773 -0.49493 0.04097 L -0.28438 0.0331 C -0.26237 0.03194 -0.2405 0.0331 -0.21862 0.03148 C -0.14349 0.02639 -0.16146 0.025 -0.09688 0.0162 C -0.0793 0.01435 -0.06159 0.01273 -0.04362 0.01064 C -0.00704 0.00301 0.04609 -0.15949 0.0677 -0.16667 " pathEditMode="relative" rAng="0" ptsTypes="AAAAAAAAAAAAAAAAAAAAAAAAAAAAAAAAAAAAAAA">
                                      <p:cBhvr>
                                        <p:cTn id="11" dur="1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36" y="1037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4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4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  <p:bldP spid="21" grpId="0" animBg="1"/>
      <p:bldP spid="22" grpId="0"/>
      <p:bldP spid="2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Comic Sans MS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ts</dc:creator>
  <cp:lastModifiedBy>ts</cp:lastModifiedBy>
  <cp:revision>1</cp:revision>
  <dcterms:created xsi:type="dcterms:W3CDTF">2024-09-19T05:30:09Z</dcterms:created>
  <dcterms:modified xsi:type="dcterms:W3CDTF">2024-09-19T05:30:14Z</dcterms:modified>
</cp:coreProperties>
</file>

<file path=docProps/thumbnail.jpeg>
</file>